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4" autoAdjust="0"/>
    <p:restoredTop sz="94717" autoAdjust="0"/>
  </p:normalViewPr>
  <p:slideViewPr>
    <p:cSldViewPr>
      <p:cViewPr>
        <p:scale>
          <a:sx n="51" d="100"/>
          <a:sy n="51" d="100"/>
        </p:scale>
        <p:origin x="-1020" y="-1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8B46-E4EF-40A0-8409-94DEE29EE2C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BB9FEF-0694-490E-A77F-0D9BD36F29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8B46-E4EF-40A0-8409-94DEE29EE2C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9FEF-0694-490E-A77F-0D9BD36F2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8B46-E4EF-40A0-8409-94DEE29EE2C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9FEF-0694-490E-A77F-0D9BD36F2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928B46-E4EF-40A0-8409-94DEE29EE2C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5BB9FEF-0694-490E-A77F-0D9BD36F29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8B46-E4EF-40A0-8409-94DEE29EE2C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9FEF-0694-490E-A77F-0D9BD36F29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8B46-E4EF-40A0-8409-94DEE29EE2C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9FEF-0694-490E-A77F-0D9BD36F29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9FEF-0694-490E-A77F-0D9BD36F29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8B46-E4EF-40A0-8409-94DEE29EE2C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8B46-E4EF-40A0-8409-94DEE29EE2C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9FEF-0694-490E-A77F-0D9BD36F29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8B46-E4EF-40A0-8409-94DEE29EE2C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9FEF-0694-490E-A77F-0D9BD36F2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928B46-E4EF-40A0-8409-94DEE29EE2C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BB9FEF-0694-490E-A77F-0D9BD36F29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8B46-E4EF-40A0-8409-94DEE29EE2C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BB9FEF-0694-490E-A77F-0D9BD36F29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928B46-E4EF-40A0-8409-94DEE29EE2C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5BB9FEF-0694-490E-A77F-0D9BD36F29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2;&#1076;&#1084;&#1080;&#1085;\Downloads\ranetki_-_instrumentalnaja_tema__the_end_(zf.fm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anetki_-_instrumentalnaja_tema__the_end_(zf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972616" y="3356992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7772400" cy="23762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Підпроект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Ліги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старшокласників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Патріоти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захисті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Батьківщини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Волонтерська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робота»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483768" y="4869160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uk-UA" sz="2800" dirty="0" smtClean="0">
                <a:solidFill>
                  <a:schemeClr val="tx1"/>
                </a:solidFill>
              </a:rPr>
              <a:t>Підготувала</a:t>
            </a:r>
          </a:p>
          <a:p>
            <a:pPr algn="r"/>
            <a:r>
              <a:rPr lang="uk-UA" sz="2800" dirty="0" smtClean="0">
                <a:solidFill>
                  <a:schemeClr val="tx1"/>
                </a:solidFill>
              </a:rPr>
              <a:t>Учениця 10 класу</a:t>
            </a:r>
          </a:p>
          <a:p>
            <a:pPr algn="r"/>
            <a:r>
              <a:rPr lang="uk-UA" sz="2800" dirty="0" err="1" smtClean="0">
                <a:solidFill>
                  <a:schemeClr val="tx1"/>
                </a:solidFill>
              </a:rPr>
              <a:t>Слюсаренко</a:t>
            </a:r>
            <a:r>
              <a:rPr lang="uk-UA" sz="2800" dirty="0" smtClean="0">
                <a:solidFill>
                  <a:schemeClr val="tx1"/>
                </a:solidFill>
              </a:rPr>
              <a:t> Владислава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13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Шаринський</a:t>
            </a: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навчально</a:t>
            </a: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виховний комплекс</a:t>
            </a:r>
            <a:endParaRPr kumimoji="0" lang="ru-RU" sz="1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Дошкільний навчальний заклад-загальноосвітня школа І-ІІІ ступенів</a:t>
            </a: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Уманської районної ради</a:t>
            </a:r>
            <a:endParaRPr kumimoji="0" lang="ru-RU" sz="1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Черкаської області</a:t>
            </a:r>
            <a:endParaRPr kumimoji="0" lang="uk-UA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4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animBg="1"/>
      <p:bldP spid="5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похилий вік\570259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960440" cy="3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G:\похилий вік\91972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464496" cy="343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похилий вік\606909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32999"/>
            <a:ext cx="4248472" cy="322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3068960"/>
            <a:ext cx="396044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err="1" smtClean="0"/>
              <a:t>Дякую</a:t>
            </a:r>
            <a:r>
              <a:rPr lang="ru-RU" sz="3200" dirty="0" smtClean="0"/>
              <a:t> за </a:t>
            </a:r>
            <a:r>
              <a:rPr lang="ru-RU" sz="3200" dirty="0" err="1" smtClean="0"/>
              <a:t>увагу</a:t>
            </a:r>
            <a:r>
              <a:rPr lang="ru-RU" sz="3200" dirty="0" smtClean="0"/>
              <a:t>!</a:t>
            </a: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836712"/>
            <a:ext cx="4968552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Мета: </a:t>
            </a:r>
            <a:r>
              <a:rPr lang="uk-UA" sz="2000" dirty="0" smtClean="0"/>
              <a:t>метою нашої волонтерської діяльності є розвиток громадянської свідомості , патріотичного виховання та посилення спільної згуртованості.</a:t>
            </a:r>
            <a:endParaRPr lang="ru-RU" sz="2000" dirty="0"/>
          </a:p>
        </p:txBody>
      </p:sp>
      <p:pic>
        <p:nvPicPr>
          <p:cNvPr id="3" name="Объект 10" descr="D:\Крохмалюк\Фото школи\8617364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92896"/>
            <a:ext cx="5158668" cy="364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harynnvk2.ucoz.ua/_nw/2/05863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34897"/>
            <a:ext cx="5508104" cy="4223103"/>
          </a:xfrm>
          <a:prstGeom prst="rect">
            <a:avLst/>
          </a:prstGeom>
          <a:noFill/>
        </p:spPr>
      </p:pic>
      <p:pic>
        <p:nvPicPr>
          <p:cNvPr id="3" name="Picture 2" descr="http://sharynnvk2.ucoz.ua/_nw/2/63781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016" cy="38237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67744" y="2636912"/>
            <a:ext cx="4572000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dirty="0" smtClean="0"/>
              <a:t>Наша школа тісно співпрацює із громадою свого села. А саме шкільний загін </a:t>
            </a:r>
            <a:r>
              <a:rPr lang="uk-UA" dirty="0" err="1" smtClean="0"/>
              <a:t>“Милосердя”</a:t>
            </a:r>
            <a:r>
              <a:rPr lang="uk-UA" dirty="0" smtClean="0"/>
              <a:t>  постійно допомагає людям похилого віку та вітає з святом.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harynnvk2.ucoz.ua/_nw/1/s46959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5040560" cy="3780420"/>
          </a:xfrm>
          <a:prstGeom prst="rect">
            <a:avLst/>
          </a:prstGeom>
          <a:noFill/>
        </p:spPr>
      </p:pic>
      <p:pic>
        <p:nvPicPr>
          <p:cNvPr id="3" name="Picture 2" descr="http://sharynnvk2.ucoz.ua/_nw/2/80698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5568" y="1268760"/>
            <a:ext cx="3888432" cy="354923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487412">
            <a:off x="1078137" y="4792922"/>
            <a:ext cx="6120680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Люди з усмішкою зустрічають молоду команду, котра допомагає! А діти у свою черву на всі 100% віддаються запропонованому ділу та із запалом виконують його.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sharynnvk2.ucoz.ua/_nw/2/82238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220072" cy="3913086"/>
          </a:xfrm>
          <a:prstGeom prst="rect">
            <a:avLst/>
          </a:prstGeom>
          <a:noFill/>
        </p:spPr>
      </p:pic>
      <p:pic>
        <p:nvPicPr>
          <p:cNvPr id="4" name="Picture 6" descr="http://sharynnvk2.ucoz.ua/_nw/2/63876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85592"/>
            <a:ext cx="4896544" cy="367240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55776" y="2852936"/>
            <a:ext cx="4896544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Школярі активно долучилися до </a:t>
            </a:r>
            <a:r>
              <a:rPr lang="uk-UA" dirty="0" err="1" smtClean="0"/>
              <a:t>“місячника</a:t>
            </a:r>
            <a:r>
              <a:rPr lang="uk-UA" dirty="0" smtClean="0"/>
              <a:t>  по </a:t>
            </a:r>
            <a:r>
              <a:rPr lang="uk-UA" dirty="0" err="1" smtClean="0"/>
              <a:t>благоустрою”</a:t>
            </a:r>
            <a:r>
              <a:rPr lang="uk-UA" dirty="0" smtClean="0"/>
              <a:t>, а саме, </a:t>
            </a:r>
            <a:r>
              <a:rPr lang="ru-RU" dirty="0"/>
              <a:t> </a:t>
            </a:r>
            <a:r>
              <a:rPr lang="ru-RU" dirty="0" smtClean="0"/>
              <a:t>провели</a:t>
            </a:r>
            <a:r>
              <a:rPr lang="ru-RU" dirty="0"/>
              <a:t> </a:t>
            </a:r>
            <a:r>
              <a:rPr lang="ru-RU" dirty="0" err="1"/>
              <a:t>розчистку</a:t>
            </a:r>
            <a:r>
              <a:rPr lang="ru-RU" dirty="0"/>
              <a:t> 2 русел </a:t>
            </a:r>
            <a:r>
              <a:rPr lang="ru-RU" dirty="0" err="1"/>
              <a:t>струмків</a:t>
            </a:r>
            <a:r>
              <a:rPr lang="ru-RU" dirty="0"/>
              <a:t>, </a:t>
            </a:r>
            <a:r>
              <a:rPr lang="ru-RU" dirty="0" err="1"/>
              <a:t>джерел</a:t>
            </a:r>
            <a:r>
              <a:rPr lang="ru-RU" dirty="0"/>
              <a:t> на </a:t>
            </a:r>
            <a:r>
              <a:rPr lang="ru-RU" dirty="0" err="1"/>
              <a:t>території</a:t>
            </a:r>
            <a:r>
              <a:rPr lang="ru-RU" dirty="0"/>
              <a:t> села Шарин.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harynnvk2.ucoz.ua/_nw/2/s82961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3645024"/>
          </a:xfrm>
          <a:prstGeom prst="rect">
            <a:avLst/>
          </a:prstGeom>
          <a:noFill/>
        </p:spPr>
      </p:pic>
      <p:pic>
        <p:nvPicPr>
          <p:cNvPr id="4" name="Picture 6" descr="http://sharynnvk2.ucoz.ua/_nw/2/s00970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496444"/>
            <a:ext cx="4482075" cy="3361556"/>
          </a:xfrm>
          <a:prstGeom prst="rect">
            <a:avLst/>
          </a:prstGeom>
          <a:noFill/>
        </p:spPr>
      </p:pic>
      <p:pic>
        <p:nvPicPr>
          <p:cNvPr id="5" name="Picture 8" descr="http://sharynnvk2.ucoz.ua/_nw/2/s05000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752528" cy="35643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75656" y="3140968"/>
            <a:ext cx="6156176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err="1"/>
              <a:t>Облаштували</a:t>
            </a:r>
            <a:r>
              <a:rPr lang="ru-RU" dirty="0"/>
              <a:t> в с. Шарин </a:t>
            </a:r>
            <a:r>
              <a:rPr lang="ru-RU" dirty="0" err="1"/>
              <a:t>Обеліск</a:t>
            </a:r>
            <a:r>
              <a:rPr lang="ru-RU" dirty="0"/>
              <a:t> </a:t>
            </a:r>
            <a:r>
              <a:rPr lang="ru-RU" dirty="0" err="1"/>
              <a:t>Слави</a:t>
            </a:r>
            <a:r>
              <a:rPr lang="ru-RU" dirty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 </a:t>
            </a:r>
            <a:r>
              <a:rPr lang="ru-RU" dirty="0" err="1" smtClean="0"/>
              <a:t>Пам’ятний</a:t>
            </a:r>
            <a:r>
              <a:rPr lang="ru-RU" dirty="0" smtClean="0"/>
              <a:t> </a:t>
            </a:r>
            <a:r>
              <a:rPr lang="ru-RU" dirty="0"/>
              <a:t>знак Героям </a:t>
            </a:r>
            <a:r>
              <a:rPr lang="ru-RU" dirty="0" err="1" smtClean="0"/>
              <a:t>Чорнобиля</a:t>
            </a: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err="1"/>
              <a:t>Долучились</a:t>
            </a:r>
            <a:r>
              <a:rPr lang="ru-RU" dirty="0"/>
              <a:t> до </a:t>
            </a:r>
            <a:r>
              <a:rPr lang="ru-RU" dirty="0" err="1"/>
              <a:t>упорядкування</a:t>
            </a:r>
            <a:r>
              <a:rPr lang="ru-RU" dirty="0"/>
              <a:t> </a:t>
            </a:r>
            <a:r>
              <a:rPr lang="ru-RU" dirty="0" err="1"/>
              <a:t>Алеї</a:t>
            </a:r>
            <a:r>
              <a:rPr lang="ru-RU" dirty="0"/>
              <a:t> </a:t>
            </a:r>
            <a:r>
              <a:rPr lang="ru-RU" dirty="0" err="1"/>
              <a:t>Слави</a:t>
            </a:r>
            <a:r>
              <a:rPr lang="ru-RU" dirty="0"/>
              <a:t> Героям АТО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DCIM\103MSDCF\DSC036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9"/>
            <a:ext cx="468051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DCIM\103MSDCF\DSC036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24944"/>
            <a:ext cx="48965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08104" y="1412776"/>
            <a:ext cx="244827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Вчителі пенсіонери, ніколи не обділені увагою школярів.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похилий вік\18536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01616"/>
            <a:ext cx="40324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7" descr="DSC08575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645024"/>
            <a:ext cx="4427984" cy="2924470"/>
          </a:xfrm>
          <a:prstGeom prst="rect">
            <a:avLst/>
          </a:prstGeom>
        </p:spPr>
      </p:pic>
      <p:sp>
        <p:nvSpPr>
          <p:cNvPr id="2" name="Місце для тексту 4"/>
          <p:cNvSpPr txBox="1">
            <a:spLocks/>
          </p:cNvSpPr>
          <p:nvPr/>
        </p:nvSpPr>
        <p:spPr>
          <a:xfrm>
            <a:off x="3910027" y="0"/>
            <a:ext cx="5233973" cy="24985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Назбирають внуки                                               квітів сон-трави.</a:t>
            </a:r>
            <a:b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Дорога бабусю,                            літ за 100 живи.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У моєму серці слід твоїх пісень.</a:t>
            </a:r>
            <a:b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Хай щасливим буде в тебе кожен день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3456384" cy="326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9604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Объект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4008" y="3501008"/>
            <a:ext cx="4090939" cy="2984500"/>
          </a:xfrm>
          <a:prstGeom prst="rect">
            <a:avLst/>
          </a:prstGeom>
          <a:solidFill>
            <a:sysClr val="window" lastClr="FFFFFF">
              <a:alpha val="60001"/>
            </a:sys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Місце для тексту 4"/>
          <p:cNvSpPr txBox="1">
            <a:spLocks/>
          </p:cNvSpPr>
          <p:nvPr/>
        </p:nvSpPr>
        <p:spPr>
          <a:xfrm>
            <a:off x="4175448" y="476672"/>
            <a:ext cx="4968552" cy="244827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Хай вам Бог пошле міцного здоров'я, радісних подій у житті, злагоди в родині та матеріального добробуту. І нехай повернеться сторицею до вас все зроблене добро!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</TotalTime>
  <Words>160</Words>
  <Application>Microsoft Office PowerPoint</Application>
  <PresentationFormat>Экран (4:3)</PresentationFormat>
  <Paragraphs>20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Підпроект Ліги старшокласників  « Патріоти на захисті Батьківщини»  розділ «Волонтерська робота»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«Волонтерська робота»</dc:title>
  <dc:creator>Владислава</dc:creator>
  <cp:lastModifiedBy>админ</cp:lastModifiedBy>
  <cp:revision>11</cp:revision>
  <dcterms:created xsi:type="dcterms:W3CDTF">2020-11-24T17:35:03Z</dcterms:created>
  <dcterms:modified xsi:type="dcterms:W3CDTF">2020-11-25T09:35:54Z</dcterms:modified>
</cp:coreProperties>
</file>